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70" r:id="rId11"/>
    <p:sldId id="271" r:id="rId12"/>
    <p:sldId id="286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15124-887A-4F5C-AD54-34B192563346}" v="34" dt="2022-05-30T15:41:01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ân Nguyễn" userId="b1095349082fa745" providerId="LiveId" clId="{2DB15124-887A-4F5C-AD54-34B192563346}"/>
    <pc:docChg chg="undo custSel addSld delSld modSld sldOrd">
      <pc:chgData name="Quân Nguyễn" userId="b1095349082fa745" providerId="LiveId" clId="{2DB15124-887A-4F5C-AD54-34B192563346}" dt="2022-05-30T15:58:45.561" v="2696" actId="20577"/>
      <pc:docMkLst>
        <pc:docMk/>
      </pc:docMkLst>
      <pc:sldChg chg="modSp mod">
        <pc:chgData name="Quân Nguyễn" userId="b1095349082fa745" providerId="LiveId" clId="{2DB15124-887A-4F5C-AD54-34B192563346}" dt="2022-05-30T15:44:12.465" v="836" actId="207"/>
        <pc:sldMkLst>
          <pc:docMk/>
          <pc:sldMk cId="2363913123" sldId="256"/>
        </pc:sldMkLst>
        <pc:spChg chg="mod">
          <ac:chgData name="Quân Nguyễn" userId="b1095349082fa745" providerId="LiveId" clId="{2DB15124-887A-4F5C-AD54-34B192563346}" dt="2022-05-30T15:44:12.465" v="836" actId="207"/>
          <ac:spMkLst>
            <pc:docMk/>
            <pc:sldMk cId="2363913123" sldId="256"/>
            <ac:spMk id="3" creationId="{6A7F1FB5-757B-4682-B72B-1D841A5B8740}"/>
          </ac:spMkLst>
        </pc:spChg>
        <pc:picChg chg="mod">
          <ac:chgData name="Quân Nguyễn" userId="b1095349082fa745" providerId="LiveId" clId="{2DB15124-887A-4F5C-AD54-34B192563346}" dt="2022-05-30T15:43:29.950" v="828" actId="1076"/>
          <ac:picMkLst>
            <pc:docMk/>
            <pc:sldMk cId="2363913123" sldId="256"/>
            <ac:picMk id="15" creationId="{4F6A2DB5-276B-4506-B1D8-7822781D93A7}"/>
          </ac:picMkLst>
        </pc:picChg>
      </pc:sldChg>
      <pc:sldChg chg="modSp mod">
        <pc:chgData name="Quân Nguyễn" userId="b1095349082fa745" providerId="LiveId" clId="{2DB15124-887A-4F5C-AD54-34B192563346}" dt="2022-05-30T15:54:43.618" v="1565" actId="5793"/>
        <pc:sldMkLst>
          <pc:docMk/>
          <pc:sldMk cId="3186462733" sldId="258"/>
        </pc:sldMkLst>
        <pc:spChg chg="mod">
          <ac:chgData name="Quân Nguyễn" userId="b1095349082fa745" providerId="LiveId" clId="{2DB15124-887A-4F5C-AD54-34B192563346}" dt="2022-05-30T15:54:43.618" v="1565" actId="5793"/>
          <ac:spMkLst>
            <pc:docMk/>
            <pc:sldMk cId="3186462733" sldId="258"/>
            <ac:spMk id="3" creationId="{4FF11426-B21C-482E-9BD6-A064D61EDE9D}"/>
          </ac:spMkLst>
        </pc:spChg>
      </pc:sldChg>
      <pc:sldChg chg="modSp mod">
        <pc:chgData name="Quân Nguyễn" userId="b1095349082fa745" providerId="LiveId" clId="{2DB15124-887A-4F5C-AD54-34B192563346}" dt="2022-05-30T15:58:45.561" v="2696" actId="20577"/>
        <pc:sldMkLst>
          <pc:docMk/>
          <pc:sldMk cId="1790748592" sldId="260"/>
        </pc:sldMkLst>
        <pc:spChg chg="mod">
          <ac:chgData name="Quân Nguyễn" userId="b1095349082fa745" providerId="LiveId" clId="{2DB15124-887A-4F5C-AD54-34B192563346}" dt="2022-05-30T15:41:56.321" v="792" actId="20577"/>
          <ac:spMkLst>
            <pc:docMk/>
            <pc:sldMk cId="1790748592" sldId="260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58:45.561" v="2696" actId="20577"/>
          <ac:spMkLst>
            <pc:docMk/>
            <pc:sldMk cId="1790748592" sldId="260"/>
            <ac:spMk id="3" creationId="{4FF11426-B21C-482E-9BD6-A064D61EDE9D}"/>
          </ac:spMkLst>
        </pc:spChg>
      </pc:sldChg>
      <pc:sldChg chg="modSp mod">
        <pc:chgData name="Quân Nguyễn" userId="b1095349082fa745" providerId="LiveId" clId="{2DB15124-887A-4F5C-AD54-34B192563346}" dt="2022-05-30T15:56:09.510" v="1940" actId="1076"/>
        <pc:sldMkLst>
          <pc:docMk/>
          <pc:sldMk cId="977073761" sldId="261"/>
        </pc:sldMkLst>
        <pc:spChg chg="mod">
          <ac:chgData name="Quân Nguyễn" userId="b1095349082fa745" providerId="LiveId" clId="{2DB15124-887A-4F5C-AD54-34B192563346}" dt="2022-05-30T15:41:57.961" v="793" actId="20577"/>
          <ac:spMkLst>
            <pc:docMk/>
            <pc:sldMk cId="977073761" sldId="261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56:09.510" v="1940" actId="1076"/>
          <ac:spMkLst>
            <pc:docMk/>
            <pc:sldMk cId="977073761" sldId="261"/>
            <ac:spMk id="3" creationId="{4FF11426-B21C-482E-9BD6-A064D61EDE9D}"/>
          </ac:spMkLst>
        </pc:spChg>
      </pc:sldChg>
      <pc:sldChg chg="modSp del mod">
        <pc:chgData name="Quân Nguyễn" userId="b1095349082fa745" providerId="LiveId" clId="{2DB15124-887A-4F5C-AD54-34B192563346}" dt="2022-05-30T15:55:05.301" v="1639" actId="47"/>
        <pc:sldMkLst>
          <pc:docMk/>
          <pc:sldMk cId="3644190852" sldId="262"/>
        </pc:sldMkLst>
        <pc:spChg chg="mod">
          <ac:chgData name="Quân Nguyễn" userId="b1095349082fa745" providerId="LiveId" clId="{2DB15124-887A-4F5C-AD54-34B192563346}" dt="2022-05-30T15:41:59.785" v="794" actId="20577"/>
          <ac:spMkLst>
            <pc:docMk/>
            <pc:sldMk cId="3644190852" sldId="262"/>
            <ac:spMk id="2" creationId="{15FA0D2D-C674-4C55-AE48-4B9BC718D70D}"/>
          </ac:spMkLst>
        </pc:spChg>
      </pc:sldChg>
      <pc:sldChg chg="modSp mod">
        <pc:chgData name="Quân Nguyễn" userId="b1095349082fa745" providerId="LiveId" clId="{2DB15124-887A-4F5C-AD54-34B192563346}" dt="2022-05-30T15:42:03.537" v="795" actId="20577"/>
        <pc:sldMkLst>
          <pc:docMk/>
          <pc:sldMk cId="704361389" sldId="263"/>
        </pc:sldMkLst>
        <pc:spChg chg="mod">
          <ac:chgData name="Quân Nguyễn" userId="b1095349082fa745" providerId="LiveId" clId="{2DB15124-887A-4F5C-AD54-34B192563346}" dt="2022-05-30T15:42:03.537" v="795" actId="20577"/>
          <ac:spMkLst>
            <pc:docMk/>
            <pc:sldMk cId="704361389" sldId="263"/>
            <ac:spMk id="2" creationId="{15FA0D2D-C674-4C55-AE48-4B9BC718D70D}"/>
          </ac:spMkLst>
        </pc:spChg>
      </pc:sldChg>
      <pc:sldChg chg="addSp delSp modSp mod">
        <pc:chgData name="Quân Nguyễn" userId="b1095349082fa745" providerId="LiveId" clId="{2DB15124-887A-4F5C-AD54-34B192563346}" dt="2022-05-30T15:42:07.640" v="796" actId="20577"/>
        <pc:sldMkLst>
          <pc:docMk/>
          <pc:sldMk cId="100258513" sldId="264"/>
        </pc:sldMkLst>
        <pc:spChg chg="mod">
          <ac:chgData name="Quân Nguyễn" userId="b1095349082fa745" providerId="LiveId" clId="{2DB15124-887A-4F5C-AD54-34B192563346}" dt="2022-05-30T15:42:07.640" v="796" actId="20577"/>
          <ac:spMkLst>
            <pc:docMk/>
            <pc:sldMk cId="100258513" sldId="264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11:11.638" v="6" actId="1076"/>
          <ac:spMkLst>
            <pc:docMk/>
            <pc:sldMk cId="100258513" sldId="264"/>
            <ac:spMk id="3" creationId="{4FF11426-B21C-482E-9BD6-A064D61EDE9D}"/>
          </ac:spMkLst>
        </pc:spChg>
        <pc:picChg chg="add mod">
          <ac:chgData name="Quân Nguyễn" userId="b1095349082fa745" providerId="LiveId" clId="{2DB15124-887A-4F5C-AD54-34B192563346}" dt="2022-05-30T15:11:08.351" v="5" actId="1076"/>
          <ac:picMkLst>
            <pc:docMk/>
            <pc:sldMk cId="100258513" sldId="264"/>
            <ac:picMk id="5" creationId="{47350152-CFF3-EBA0-B831-FAC6E2FA4390}"/>
          </ac:picMkLst>
        </pc:picChg>
        <pc:picChg chg="del">
          <ac:chgData name="Quân Nguyễn" userId="b1095349082fa745" providerId="LiveId" clId="{2DB15124-887A-4F5C-AD54-34B192563346}" dt="2022-05-30T15:10:56.690" v="0" actId="478"/>
          <ac:picMkLst>
            <pc:docMk/>
            <pc:sldMk cId="100258513" sldId="264"/>
            <ac:picMk id="43" creationId="{461CEE91-473D-48B6-B732-C9B05214BF70}"/>
          </ac:picMkLst>
        </pc:picChg>
      </pc:sldChg>
      <pc:sldChg chg="addSp delSp modSp mod">
        <pc:chgData name="Quân Nguyễn" userId="b1095349082fa745" providerId="LiveId" clId="{2DB15124-887A-4F5C-AD54-34B192563346}" dt="2022-05-30T15:42:09.849" v="797" actId="20577"/>
        <pc:sldMkLst>
          <pc:docMk/>
          <pc:sldMk cId="3988121982" sldId="265"/>
        </pc:sldMkLst>
        <pc:spChg chg="mod">
          <ac:chgData name="Quân Nguyễn" userId="b1095349082fa745" providerId="LiveId" clId="{2DB15124-887A-4F5C-AD54-34B192563346}" dt="2022-05-30T15:42:09.849" v="797" actId="20577"/>
          <ac:spMkLst>
            <pc:docMk/>
            <pc:sldMk cId="3988121982" sldId="265"/>
            <ac:spMk id="2" creationId="{15FA0D2D-C674-4C55-AE48-4B9BC718D70D}"/>
          </ac:spMkLst>
        </pc:spChg>
        <pc:picChg chg="del">
          <ac:chgData name="Quân Nguyễn" userId="b1095349082fa745" providerId="LiveId" clId="{2DB15124-887A-4F5C-AD54-34B192563346}" dt="2022-05-30T15:11:26.313" v="7" actId="478"/>
          <ac:picMkLst>
            <pc:docMk/>
            <pc:sldMk cId="3988121982" sldId="265"/>
            <ac:picMk id="5" creationId="{F3041ED1-17FB-4F12-B010-F2AD3E6838B9}"/>
          </ac:picMkLst>
        </pc:picChg>
        <pc:picChg chg="add mod">
          <ac:chgData name="Quân Nguyễn" userId="b1095349082fa745" providerId="LiveId" clId="{2DB15124-887A-4F5C-AD54-34B192563346}" dt="2022-05-30T15:11:33.230" v="11" actId="1076"/>
          <ac:picMkLst>
            <pc:docMk/>
            <pc:sldMk cId="3988121982" sldId="265"/>
            <ac:picMk id="6" creationId="{FD52CAB3-F3C0-68B5-6A48-03946737DEBF}"/>
          </ac:picMkLst>
        </pc:picChg>
      </pc:sldChg>
      <pc:sldChg chg="addSp delSp modSp mod">
        <pc:chgData name="Quân Nguyễn" userId="b1095349082fa745" providerId="LiveId" clId="{2DB15124-887A-4F5C-AD54-34B192563346}" dt="2022-05-30T15:42:11.712" v="798" actId="20577"/>
        <pc:sldMkLst>
          <pc:docMk/>
          <pc:sldMk cId="4286661860" sldId="266"/>
        </pc:sldMkLst>
        <pc:spChg chg="mod">
          <ac:chgData name="Quân Nguyễn" userId="b1095349082fa745" providerId="LiveId" clId="{2DB15124-887A-4F5C-AD54-34B192563346}" dt="2022-05-30T15:42:11.712" v="798" actId="20577"/>
          <ac:spMkLst>
            <pc:docMk/>
            <pc:sldMk cId="4286661860" sldId="266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12:01.473" v="17" actId="1076"/>
          <ac:spMkLst>
            <pc:docMk/>
            <pc:sldMk cId="4286661860" sldId="266"/>
            <ac:spMk id="3" creationId="{4FF11426-B21C-482E-9BD6-A064D61EDE9D}"/>
          </ac:spMkLst>
        </pc:spChg>
        <pc:picChg chg="add mod">
          <ac:chgData name="Quân Nguyễn" userId="b1095349082fa745" providerId="LiveId" clId="{2DB15124-887A-4F5C-AD54-34B192563346}" dt="2022-05-30T15:12:05.701" v="19" actId="14100"/>
          <ac:picMkLst>
            <pc:docMk/>
            <pc:sldMk cId="4286661860" sldId="266"/>
            <ac:picMk id="5" creationId="{F3635DB3-EBE0-E9FE-2F7E-E8874BB7B8E8}"/>
          </ac:picMkLst>
        </pc:picChg>
        <pc:picChg chg="del">
          <ac:chgData name="Quân Nguyễn" userId="b1095349082fa745" providerId="LiveId" clId="{2DB15124-887A-4F5C-AD54-34B192563346}" dt="2022-05-30T15:11:52.921" v="12" actId="478"/>
          <ac:picMkLst>
            <pc:docMk/>
            <pc:sldMk cId="4286661860" sldId="266"/>
            <ac:picMk id="8" creationId="{1B95A774-7B88-4D94-9DE9-5FA1D301A8DE}"/>
          </ac:picMkLst>
        </pc:picChg>
      </pc:sldChg>
      <pc:sldChg chg="addSp delSp modSp mod">
        <pc:chgData name="Quân Nguyễn" userId="b1095349082fa745" providerId="LiveId" clId="{2DB15124-887A-4F5C-AD54-34B192563346}" dt="2022-05-30T15:42:13.209" v="799" actId="20577"/>
        <pc:sldMkLst>
          <pc:docMk/>
          <pc:sldMk cId="525829136" sldId="267"/>
        </pc:sldMkLst>
        <pc:spChg chg="mod">
          <ac:chgData name="Quân Nguyễn" userId="b1095349082fa745" providerId="LiveId" clId="{2DB15124-887A-4F5C-AD54-34B192563346}" dt="2022-05-30T15:42:13.209" v="799" actId="20577"/>
          <ac:spMkLst>
            <pc:docMk/>
            <pc:sldMk cId="525829136" sldId="267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12:23.792" v="25" actId="1076"/>
          <ac:spMkLst>
            <pc:docMk/>
            <pc:sldMk cId="525829136" sldId="267"/>
            <ac:spMk id="3" creationId="{4FF11426-B21C-482E-9BD6-A064D61EDE9D}"/>
          </ac:spMkLst>
        </pc:spChg>
        <pc:picChg chg="del">
          <ac:chgData name="Quân Nguyễn" userId="b1095349082fa745" providerId="LiveId" clId="{2DB15124-887A-4F5C-AD54-34B192563346}" dt="2022-05-30T15:12:15.472" v="20" actId="478"/>
          <ac:picMkLst>
            <pc:docMk/>
            <pc:sldMk cId="525829136" sldId="267"/>
            <ac:picMk id="5" creationId="{EA6AABFD-EE98-4CB5-B94A-C09D7AEDCDB3}"/>
          </ac:picMkLst>
        </pc:picChg>
        <pc:picChg chg="add mod">
          <ac:chgData name="Quân Nguyễn" userId="b1095349082fa745" providerId="LiveId" clId="{2DB15124-887A-4F5C-AD54-34B192563346}" dt="2022-05-30T15:12:27.624" v="27" actId="14100"/>
          <ac:picMkLst>
            <pc:docMk/>
            <pc:sldMk cId="525829136" sldId="267"/>
            <ac:picMk id="6" creationId="{338BB808-633E-3024-9650-6B0EBEF4A283}"/>
          </ac:picMkLst>
        </pc:picChg>
      </pc:sldChg>
      <pc:sldChg chg="del">
        <pc:chgData name="Quân Nguyễn" userId="b1095349082fa745" providerId="LiveId" clId="{2DB15124-887A-4F5C-AD54-34B192563346}" dt="2022-05-30T15:12:30.455" v="28" actId="47"/>
        <pc:sldMkLst>
          <pc:docMk/>
          <pc:sldMk cId="3878553727" sldId="268"/>
        </pc:sldMkLst>
      </pc:sldChg>
      <pc:sldChg chg="del">
        <pc:chgData name="Quân Nguyễn" userId="b1095349082fa745" providerId="LiveId" clId="{2DB15124-887A-4F5C-AD54-34B192563346}" dt="2022-05-30T15:12:32.605" v="29" actId="47"/>
        <pc:sldMkLst>
          <pc:docMk/>
          <pc:sldMk cId="1494121895" sldId="269"/>
        </pc:sldMkLst>
      </pc:sldChg>
      <pc:sldChg chg="addSp delSp modSp mod">
        <pc:chgData name="Quân Nguyễn" userId="b1095349082fa745" providerId="LiveId" clId="{2DB15124-887A-4F5C-AD54-34B192563346}" dt="2022-05-30T15:42:14.521" v="800" actId="20577"/>
        <pc:sldMkLst>
          <pc:docMk/>
          <pc:sldMk cId="53294478" sldId="270"/>
        </pc:sldMkLst>
        <pc:spChg chg="mod">
          <ac:chgData name="Quân Nguyễn" userId="b1095349082fa745" providerId="LiveId" clId="{2DB15124-887A-4F5C-AD54-34B192563346}" dt="2022-05-30T15:42:14.521" v="800" actId="20577"/>
          <ac:spMkLst>
            <pc:docMk/>
            <pc:sldMk cId="53294478" sldId="270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14:13.907" v="49" actId="1076"/>
          <ac:spMkLst>
            <pc:docMk/>
            <pc:sldMk cId="53294478" sldId="270"/>
            <ac:spMk id="3" creationId="{4FF11426-B21C-482E-9BD6-A064D61EDE9D}"/>
          </ac:spMkLst>
        </pc:spChg>
        <pc:picChg chg="add mod">
          <ac:chgData name="Quân Nguyễn" userId="b1095349082fa745" providerId="LiveId" clId="{2DB15124-887A-4F5C-AD54-34B192563346}" dt="2022-05-30T15:14:18.688" v="52" actId="1076"/>
          <ac:picMkLst>
            <pc:docMk/>
            <pc:sldMk cId="53294478" sldId="270"/>
            <ac:picMk id="5" creationId="{F30E62E1-147D-6F9C-BE1E-26934165524F}"/>
          </ac:picMkLst>
        </pc:picChg>
        <pc:picChg chg="del">
          <ac:chgData name="Quân Nguyễn" userId="b1095349082fa745" providerId="LiveId" clId="{2DB15124-887A-4F5C-AD54-34B192563346}" dt="2022-05-30T15:14:02.216" v="43" actId="478"/>
          <ac:picMkLst>
            <pc:docMk/>
            <pc:sldMk cId="53294478" sldId="270"/>
            <ac:picMk id="6" creationId="{5819A4CD-FCA7-45A4-A1ED-A6D4A8AC68EA}"/>
          </ac:picMkLst>
        </pc:picChg>
      </pc:sldChg>
      <pc:sldChg chg="addSp delSp modSp mod">
        <pc:chgData name="Quân Nguyễn" userId="b1095349082fa745" providerId="LiveId" clId="{2DB15124-887A-4F5C-AD54-34B192563346}" dt="2022-05-30T15:42:15.962" v="801" actId="20577"/>
        <pc:sldMkLst>
          <pc:docMk/>
          <pc:sldMk cId="1229742121" sldId="271"/>
        </pc:sldMkLst>
        <pc:spChg chg="mod">
          <ac:chgData name="Quân Nguyễn" userId="b1095349082fa745" providerId="LiveId" clId="{2DB15124-887A-4F5C-AD54-34B192563346}" dt="2022-05-30T15:42:15.962" v="801" actId="20577"/>
          <ac:spMkLst>
            <pc:docMk/>
            <pc:sldMk cId="1229742121" sldId="271"/>
            <ac:spMk id="2" creationId="{15FA0D2D-C674-4C55-AE48-4B9BC718D70D}"/>
          </ac:spMkLst>
        </pc:spChg>
        <pc:spChg chg="mod">
          <ac:chgData name="Quân Nguyễn" userId="b1095349082fa745" providerId="LiveId" clId="{2DB15124-887A-4F5C-AD54-34B192563346}" dt="2022-05-30T15:16:13.249" v="54" actId="20577"/>
          <ac:spMkLst>
            <pc:docMk/>
            <pc:sldMk cId="1229742121" sldId="271"/>
            <ac:spMk id="3" creationId="{4FF11426-B21C-482E-9BD6-A064D61EDE9D}"/>
          </ac:spMkLst>
        </pc:spChg>
        <pc:picChg chg="add mod">
          <ac:chgData name="Quân Nguyễn" userId="b1095349082fa745" providerId="LiveId" clId="{2DB15124-887A-4F5C-AD54-34B192563346}" dt="2022-05-30T15:13:26.226" v="34" actId="1076"/>
          <ac:picMkLst>
            <pc:docMk/>
            <pc:sldMk cId="1229742121" sldId="271"/>
            <ac:picMk id="5" creationId="{ECC75DB0-87DD-47FB-C3F0-0A362CD4B42B}"/>
          </ac:picMkLst>
        </pc:picChg>
        <pc:picChg chg="del">
          <ac:chgData name="Quân Nguyễn" userId="b1095349082fa745" providerId="LiveId" clId="{2DB15124-887A-4F5C-AD54-34B192563346}" dt="2022-05-30T15:13:20.896" v="30" actId="478"/>
          <ac:picMkLst>
            <pc:docMk/>
            <pc:sldMk cId="1229742121" sldId="271"/>
            <ac:picMk id="12" creationId="{EB4D7298-D17B-4A4F-8272-E433EE7D9B5C}"/>
          </ac:picMkLst>
        </pc:picChg>
      </pc:sldChg>
      <pc:sldChg chg="del">
        <pc:chgData name="Quân Nguyễn" userId="b1095349082fa745" providerId="LiveId" clId="{2DB15124-887A-4F5C-AD54-34B192563346}" dt="2022-05-30T15:13:53.243" v="41" actId="47"/>
        <pc:sldMkLst>
          <pc:docMk/>
          <pc:sldMk cId="1239335428" sldId="272"/>
        </pc:sldMkLst>
      </pc:sldChg>
      <pc:sldChg chg="del">
        <pc:chgData name="Quân Nguyễn" userId="b1095349082fa745" providerId="LiveId" clId="{2DB15124-887A-4F5C-AD54-34B192563346}" dt="2022-05-30T15:13:51.977" v="40" actId="47"/>
        <pc:sldMkLst>
          <pc:docMk/>
          <pc:sldMk cId="3628067567" sldId="273"/>
        </pc:sldMkLst>
      </pc:sldChg>
      <pc:sldChg chg="del">
        <pc:chgData name="Quân Nguyễn" userId="b1095349082fa745" providerId="LiveId" clId="{2DB15124-887A-4F5C-AD54-34B192563346}" dt="2022-05-30T15:13:54.867" v="42" actId="47"/>
        <pc:sldMkLst>
          <pc:docMk/>
          <pc:sldMk cId="1353104183" sldId="274"/>
        </pc:sldMkLst>
      </pc:sldChg>
      <pc:sldChg chg="del">
        <pc:chgData name="Quân Nguyễn" userId="b1095349082fa745" providerId="LiveId" clId="{2DB15124-887A-4F5C-AD54-34B192563346}" dt="2022-05-30T15:13:50.282" v="39" actId="47"/>
        <pc:sldMkLst>
          <pc:docMk/>
          <pc:sldMk cId="734618216" sldId="275"/>
        </pc:sldMkLst>
      </pc:sldChg>
      <pc:sldChg chg="del">
        <pc:chgData name="Quân Nguyễn" userId="b1095349082fa745" providerId="LiveId" clId="{2DB15124-887A-4F5C-AD54-34B192563346}" dt="2022-05-30T15:16:21.738" v="55" actId="47"/>
        <pc:sldMkLst>
          <pc:docMk/>
          <pc:sldMk cId="1206828445" sldId="276"/>
        </pc:sldMkLst>
      </pc:sldChg>
      <pc:sldChg chg="del">
        <pc:chgData name="Quân Nguyễn" userId="b1095349082fa745" providerId="LiveId" clId="{2DB15124-887A-4F5C-AD54-34B192563346}" dt="2022-05-30T15:16:22.840" v="56" actId="47"/>
        <pc:sldMkLst>
          <pc:docMk/>
          <pc:sldMk cId="4125028089" sldId="277"/>
        </pc:sldMkLst>
      </pc:sldChg>
      <pc:sldChg chg="del">
        <pc:chgData name="Quân Nguyễn" userId="b1095349082fa745" providerId="LiveId" clId="{2DB15124-887A-4F5C-AD54-34B192563346}" dt="2022-05-30T15:16:23.642" v="57" actId="47"/>
        <pc:sldMkLst>
          <pc:docMk/>
          <pc:sldMk cId="298510295" sldId="278"/>
        </pc:sldMkLst>
      </pc:sldChg>
      <pc:sldChg chg="del">
        <pc:chgData name="Quân Nguyễn" userId="b1095349082fa745" providerId="LiveId" clId="{2DB15124-887A-4F5C-AD54-34B192563346}" dt="2022-05-30T15:16:24.665" v="58" actId="47"/>
        <pc:sldMkLst>
          <pc:docMk/>
          <pc:sldMk cId="1108873247" sldId="279"/>
        </pc:sldMkLst>
      </pc:sldChg>
      <pc:sldChg chg="del">
        <pc:chgData name="Quân Nguyễn" userId="b1095349082fa745" providerId="LiveId" clId="{2DB15124-887A-4F5C-AD54-34B192563346}" dt="2022-05-30T15:16:25.690" v="59" actId="47"/>
        <pc:sldMkLst>
          <pc:docMk/>
          <pc:sldMk cId="1934771110" sldId="280"/>
        </pc:sldMkLst>
      </pc:sldChg>
      <pc:sldChg chg="del">
        <pc:chgData name="Quân Nguyễn" userId="b1095349082fa745" providerId="LiveId" clId="{2DB15124-887A-4F5C-AD54-34B192563346}" dt="2022-05-30T15:16:26.422" v="60" actId="47"/>
        <pc:sldMkLst>
          <pc:docMk/>
          <pc:sldMk cId="1707658068" sldId="282"/>
        </pc:sldMkLst>
      </pc:sldChg>
      <pc:sldChg chg="del">
        <pc:chgData name="Quân Nguyễn" userId="b1095349082fa745" providerId="LiveId" clId="{2DB15124-887A-4F5C-AD54-34B192563346}" dt="2022-05-30T15:16:27.359" v="61" actId="47"/>
        <pc:sldMkLst>
          <pc:docMk/>
          <pc:sldMk cId="1221712812" sldId="283"/>
        </pc:sldMkLst>
      </pc:sldChg>
      <pc:sldChg chg="del">
        <pc:chgData name="Quân Nguyễn" userId="b1095349082fa745" providerId="LiveId" clId="{2DB15124-887A-4F5C-AD54-34B192563346}" dt="2022-05-30T15:16:28.013" v="62" actId="47"/>
        <pc:sldMkLst>
          <pc:docMk/>
          <pc:sldMk cId="3377638730" sldId="284"/>
        </pc:sldMkLst>
      </pc:sldChg>
      <pc:sldChg chg="addSp delSp modSp mod">
        <pc:chgData name="Quân Nguyễn" userId="b1095349082fa745" providerId="LiveId" clId="{2DB15124-887A-4F5C-AD54-34B192563346}" dt="2022-05-30T15:42:23.867" v="806" actId="20577"/>
        <pc:sldMkLst>
          <pc:docMk/>
          <pc:sldMk cId="3001303148" sldId="285"/>
        </pc:sldMkLst>
        <pc:spChg chg="mod">
          <ac:chgData name="Quân Nguyễn" userId="b1095349082fa745" providerId="LiveId" clId="{2DB15124-887A-4F5C-AD54-34B192563346}" dt="2022-05-30T15:17:13.038" v="98" actId="1076"/>
          <ac:spMkLst>
            <pc:docMk/>
            <pc:sldMk cId="3001303148" sldId="285"/>
            <ac:spMk id="2" creationId="{D1736A83-2E62-43BA-BFC3-D3348766948B}"/>
          </ac:spMkLst>
        </pc:spChg>
        <pc:spChg chg="add mod">
          <ac:chgData name="Quân Nguyễn" userId="b1095349082fa745" providerId="LiveId" clId="{2DB15124-887A-4F5C-AD54-34B192563346}" dt="2022-05-30T15:42:23.867" v="806" actId="20577"/>
          <ac:spMkLst>
            <pc:docMk/>
            <pc:sldMk cId="3001303148" sldId="285"/>
            <ac:spMk id="6" creationId="{BE418465-8A19-9731-D4EF-D4BD499CF4EF}"/>
          </ac:spMkLst>
        </pc:spChg>
        <pc:picChg chg="add mod">
          <ac:chgData name="Quân Nguyễn" userId="b1095349082fa745" providerId="LiveId" clId="{2DB15124-887A-4F5C-AD54-34B192563346}" dt="2022-05-30T15:17:08.960" v="97" actId="1076"/>
          <ac:picMkLst>
            <pc:docMk/>
            <pc:sldMk cId="3001303148" sldId="285"/>
            <ac:picMk id="4" creationId="{00849CEA-E4B9-B0AD-2D8D-15532354D068}"/>
          </ac:picMkLst>
        </pc:picChg>
        <pc:picChg chg="del">
          <ac:chgData name="Quân Nguyễn" userId="b1095349082fa745" providerId="LiveId" clId="{2DB15124-887A-4F5C-AD54-34B192563346}" dt="2022-05-30T15:16:47.345" v="90" actId="478"/>
          <ac:picMkLst>
            <pc:docMk/>
            <pc:sldMk cId="3001303148" sldId="285"/>
            <ac:picMk id="5" creationId="{AEF447C9-49C7-4440-A50E-ED75E3D0A3C7}"/>
          </ac:picMkLst>
        </pc:picChg>
      </pc:sldChg>
      <pc:sldChg chg="addSp delSp modSp mod ord">
        <pc:chgData name="Quân Nguyễn" userId="b1095349082fa745" providerId="LiveId" clId="{2DB15124-887A-4F5C-AD54-34B192563346}" dt="2022-05-30T15:19:22.447" v="132" actId="1076"/>
        <pc:sldMkLst>
          <pc:docMk/>
          <pc:sldMk cId="539824608" sldId="286"/>
        </pc:sldMkLst>
        <pc:spChg chg="mod">
          <ac:chgData name="Quân Nguyễn" userId="b1095349082fa745" providerId="LiveId" clId="{2DB15124-887A-4F5C-AD54-34B192563346}" dt="2022-05-30T15:19:21.019" v="131" actId="1076"/>
          <ac:spMkLst>
            <pc:docMk/>
            <pc:sldMk cId="539824608" sldId="286"/>
            <ac:spMk id="2" creationId="{E9A25563-4D46-4EBC-97A3-4AC551F067E4}"/>
          </ac:spMkLst>
        </pc:spChg>
        <pc:picChg chg="del">
          <ac:chgData name="Quân Nguyễn" userId="b1095349082fa745" providerId="LiveId" clId="{2DB15124-887A-4F5C-AD54-34B192563346}" dt="2022-05-30T15:19:11.952" v="126" actId="478"/>
          <ac:picMkLst>
            <pc:docMk/>
            <pc:sldMk cId="539824608" sldId="286"/>
            <ac:picMk id="4" creationId="{739F3353-36D5-48DA-B167-987D77A9E3B4}"/>
          </ac:picMkLst>
        </pc:picChg>
        <pc:picChg chg="add mod">
          <ac:chgData name="Quân Nguyễn" userId="b1095349082fa745" providerId="LiveId" clId="{2DB15124-887A-4F5C-AD54-34B192563346}" dt="2022-05-30T15:19:22.447" v="132" actId="1076"/>
          <ac:picMkLst>
            <pc:docMk/>
            <pc:sldMk cId="539824608" sldId="286"/>
            <ac:picMk id="5" creationId="{ED56FD35-3329-CC15-41F4-FE1B727729A8}"/>
          </ac:picMkLst>
        </pc:picChg>
      </pc:sldChg>
      <pc:sldChg chg="addSp delSp modSp add mod">
        <pc:chgData name="Quân Nguyễn" userId="b1095349082fa745" providerId="LiveId" clId="{2DB15124-887A-4F5C-AD54-34B192563346}" dt="2022-05-30T15:42:30.666" v="807"/>
        <pc:sldMkLst>
          <pc:docMk/>
          <pc:sldMk cId="3095916755" sldId="287"/>
        </pc:sldMkLst>
        <pc:spChg chg="mod">
          <ac:chgData name="Quân Nguyễn" userId="b1095349082fa745" providerId="LiveId" clId="{2DB15124-887A-4F5C-AD54-34B192563346}" dt="2022-05-30T15:20:51.424" v="166" actId="1076"/>
          <ac:spMkLst>
            <pc:docMk/>
            <pc:sldMk cId="3095916755" sldId="287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30.666" v="807"/>
          <ac:spMkLst>
            <pc:docMk/>
            <pc:sldMk cId="3095916755" sldId="287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19:42.640" v="142" actId="478"/>
          <ac:picMkLst>
            <pc:docMk/>
            <pc:sldMk cId="3095916755" sldId="287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0:56.419" v="169" actId="1076"/>
          <ac:picMkLst>
            <pc:docMk/>
            <pc:sldMk cId="3095916755" sldId="287"/>
            <ac:picMk id="5" creationId="{87D0C183-70D9-129F-8852-8E961A1A3BF3}"/>
          </ac:picMkLst>
        </pc:picChg>
      </pc:sldChg>
      <pc:sldChg chg="addSp delSp modSp add mod">
        <pc:chgData name="Quân Nguyễn" userId="b1095349082fa745" providerId="LiveId" clId="{2DB15124-887A-4F5C-AD54-34B192563346}" dt="2022-05-30T15:42:33.558" v="808"/>
        <pc:sldMkLst>
          <pc:docMk/>
          <pc:sldMk cId="583590925" sldId="288"/>
        </pc:sldMkLst>
        <pc:spChg chg="mod">
          <ac:chgData name="Quân Nguyễn" userId="b1095349082fa745" providerId="LiveId" clId="{2DB15124-887A-4F5C-AD54-34B192563346}" dt="2022-05-30T15:21:31.877" v="200" actId="1076"/>
          <ac:spMkLst>
            <pc:docMk/>
            <pc:sldMk cId="583590925" sldId="288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33.558" v="808"/>
          <ac:spMkLst>
            <pc:docMk/>
            <pc:sldMk cId="583590925" sldId="288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1:03.376" v="170" actId="478"/>
          <ac:picMkLst>
            <pc:docMk/>
            <pc:sldMk cId="583590925" sldId="288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1:37.883" v="203" actId="14100"/>
          <ac:picMkLst>
            <pc:docMk/>
            <pc:sldMk cId="583590925" sldId="288"/>
            <ac:picMk id="5" creationId="{11974480-AC0D-639A-889B-0F74FBB8642C}"/>
          </ac:picMkLst>
        </pc:picChg>
      </pc:sldChg>
      <pc:sldChg chg="addSp delSp modSp del mod">
        <pc:chgData name="Quân Nguyễn" userId="b1095349082fa745" providerId="LiveId" clId="{2DB15124-887A-4F5C-AD54-34B192563346}" dt="2022-05-30T15:18:00.642" v="114" actId="47"/>
        <pc:sldMkLst>
          <pc:docMk/>
          <pc:sldMk cId="2279039011" sldId="288"/>
        </pc:sldMkLst>
        <pc:spChg chg="del">
          <ac:chgData name="Quân Nguyễn" userId="b1095349082fa745" providerId="LiveId" clId="{2DB15124-887A-4F5C-AD54-34B192563346}" dt="2022-05-30T15:17:47.531" v="100" actId="21"/>
          <ac:spMkLst>
            <pc:docMk/>
            <pc:sldMk cId="2279039011" sldId="288"/>
            <ac:spMk id="2" creationId="{D7A44DFB-A990-4078-A345-554E84F11861}"/>
          </ac:spMkLst>
        </pc:spChg>
        <pc:spChg chg="add mod">
          <ac:chgData name="Quân Nguyễn" userId="b1095349082fa745" providerId="LiveId" clId="{2DB15124-887A-4F5C-AD54-34B192563346}" dt="2022-05-30T15:17:47.531" v="100" actId="21"/>
          <ac:spMkLst>
            <pc:docMk/>
            <pc:sldMk cId="2279039011" sldId="288"/>
            <ac:spMk id="4" creationId="{5F751A4C-86D8-6FE4-DE3A-600D1F63BFF2}"/>
          </ac:spMkLst>
        </pc:spChg>
      </pc:sldChg>
      <pc:sldChg chg="addSp delSp modSp add mod">
        <pc:chgData name="Quân Nguyễn" userId="b1095349082fa745" providerId="LiveId" clId="{2DB15124-887A-4F5C-AD54-34B192563346}" dt="2022-05-30T15:42:36.087" v="809"/>
        <pc:sldMkLst>
          <pc:docMk/>
          <pc:sldMk cId="1915497035" sldId="289"/>
        </pc:sldMkLst>
        <pc:spChg chg="mod">
          <ac:chgData name="Quân Nguyễn" userId="b1095349082fa745" providerId="LiveId" clId="{2DB15124-887A-4F5C-AD54-34B192563346}" dt="2022-05-30T15:22:22.115" v="240" actId="1076"/>
          <ac:spMkLst>
            <pc:docMk/>
            <pc:sldMk cId="1915497035" sldId="289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36.087" v="809"/>
          <ac:spMkLst>
            <pc:docMk/>
            <pc:sldMk cId="1915497035" sldId="289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1:50.337" v="206" actId="478"/>
          <ac:picMkLst>
            <pc:docMk/>
            <pc:sldMk cId="1915497035" sldId="289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2:18.058" v="239" actId="14100"/>
          <ac:picMkLst>
            <pc:docMk/>
            <pc:sldMk cId="1915497035" sldId="289"/>
            <ac:picMk id="5" creationId="{8F16016C-6548-3B0C-FFC9-CE87D678D892}"/>
          </ac:picMkLst>
        </pc:picChg>
      </pc:sldChg>
      <pc:sldChg chg="del">
        <pc:chgData name="Quân Nguyễn" userId="b1095349082fa745" providerId="LiveId" clId="{2DB15124-887A-4F5C-AD54-34B192563346}" dt="2022-05-30T15:18:02.083" v="115" actId="47"/>
        <pc:sldMkLst>
          <pc:docMk/>
          <pc:sldMk cId="3796568860" sldId="289"/>
        </pc:sldMkLst>
      </pc:sldChg>
      <pc:sldChg chg="addSp delSp modSp add mod">
        <pc:chgData name="Quân Nguyễn" userId="b1095349082fa745" providerId="LiveId" clId="{2DB15124-887A-4F5C-AD54-34B192563346}" dt="2022-05-30T15:42:38.630" v="810"/>
        <pc:sldMkLst>
          <pc:docMk/>
          <pc:sldMk cId="3236013388" sldId="290"/>
        </pc:sldMkLst>
        <pc:spChg chg="mod">
          <ac:chgData name="Quân Nguyễn" userId="b1095349082fa745" providerId="LiveId" clId="{2DB15124-887A-4F5C-AD54-34B192563346}" dt="2022-05-30T15:23:25.768" v="285" actId="1076"/>
          <ac:spMkLst>
            <pc:docMk/>
            <pc:sldMk cId="3236013388" sldId="290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38.630" v="810"/>
          <ac:spMkLst>
            <pc:docMk/>
            <pc:sldMk cId="3236013388" sldId="290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2:41.729" v="241" actId="478"/>
          <ac:picMkLst>
            <pc:docMk/>
            <pc:sldMk cId="3236013388" sldId="290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3:08.188" v="279" actId="1076"/>
          <ac:picMkLst>
            <pc:docMk/>
            <pc:sldMk cId="3236013388" sldId="290"/>
            <ac:picMk id="5" creationId="{B1F9D554-4188-AD8A-C7B8-2CFA6C489ABA}"/>
          </ac:picMkLst>
        </pc:picChg>
      </pc:sldChg>
      <pc:sldChg chg="del">
        <pc:chgData name="Quân Nguyễn" userId="b1095349082fa745" providerId="LiveId" clId="{2DB15124-887A-4F5C-AD54-34B192563346}" dt="2022-05-30T15:18:02.957" v="116" actId="47"/>
        <pc:sldMkLst>
          <pc:docMk/>
          <pc:sldMk cId="3616650743" sldId="290"/>
        </pc:sldMkLst>
      </pc:sldChg>
      <pc:sldChg chg="addSp delSp modSp add mod">
        <pc:chgData name="Quân Nguyễn" userId="b1095349082fa745" providerId="LiveId" clId="{2DB15124-887A-4F5C-AD54-34B192563346}" dt="2022-05-30T15:42:40.855" v="811"/>
        <pc:sldMkLst>
          <pc:docMk/>
          <pc:sldMk cId="853925647" sldId="291"/>
        </pc:sldMkLst>
        <pc:spChg chg="mod">
          <ac:chgData name="Quân Nguyễn" userId="b1095349082fa745" providerId="LiveId" clId="{2DB15124-887A-4F5C-AD54-34B192563346}" dt="2022-05-30T15:24:10.275" v="342" actId="14100"/>
          <ac:spMkLst>
            <pc:docMk/>
            <pc:sldMk cId="853925647" sldId="291"/>
            <ac:spMk id="2" creationId="{D1736A83-2E62-43BA-BFC3-D3348766948B}"/>
          </ac:spMkLst>
        </pc:spChg>
        <pc:spChg chg="add mod">
          <ac:chgData name="Quân Nguyễn" userId="b1095349082fa745" providerId="LiveId" clId="{2DB15124-887A-4F5C-AD54-34B192563346}" dt="2022-05-30T15:27:37.857" v="434" actId="208"/>
          <ac:spMkLst>
            <pc:docMk/>
            <pc:sldMk cId="853925647" sldId="291"/>
            <ac:spMk id="3" creationId="{590A058B-3F52-E25C-B66C-4F3F3523DE3B}"/>
          </ac:spMkLst>
        </pc:spChg>
        <pc:spChg chg="mod">
          <ac:chgData name="Quân Nguyễn" userId="b1095349082fa745" providerId="LiveId" clId="{2DB15124-887A-4F5C-AD54-34B192563346}" dt="2022-05-30T15:42:40.855" v="811"/>
          <ac:spMkLst>
            <pc:docMk/>
            <pc:sldMk cId="853925647" sldId="291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3:36.425" v="286" actId="478"/>
          <ac:picMkLst>
            <pc:docMk/>
            <pc:sldMk cId="853925647" sldId="291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4:15.409" v="344" actId="14100"/>
          <ac:picMkLst>
            <pc:docMk/>
            <pc:sldMk cId="853925647" sldId="291"/>
            <ac:picMk id="5" creationId="{A34476F5-1E18-FD8B-51A1-C4B64CB06054}"/>
          </ac:picMkLst>
        </pc:picChg>
      </pc:sldChg>
      <pc:sldChg chg="del">
        <pc:chgData name="Quân Nguyễn" userId="b1095349082fa745" providerId="LiveId" clId="{2DB15124-887A-4F5C-AD54-34B192563346}" dt="2022-05-30T15:18:03.257" v="117" actId="47"/>
        <pc:sldMkLst>
          <pc:docMk/>
          <pc:sldMk cId="2516725155" sldId="291"/>
        </pc:sldMkLst>
      </pc:sldChg>
      <pc:sldChg chg="addSp delSp modSp add mod">
        <pc:chgData name="Quân Nguyễn" userId="b1095349082fa745" providerId="LiveId" clId="{2DB15124-887A-4F5C-AD54-34B192563346}" dt="2022-05-30T15:42:43.198" v="812"/>
        <pc:sldMkLst>
          <pc:docMk/>
          <pc:sldMk cId="2221668954" sldId="292"/>
        </pc:sldMkLst>
        <pc:spChg chg="mod">
          <ac:chgData name="Quân Nguyễn" userId="b1095349082fa745" providerId="LiveId" clId="{2DB15124-887A-4F5C-AD54-34B192563346}" dt="2022-05-30T15:27:02.454" v="430" actId="14100"/>
          <ac:spMkLst>
            <pc:docMk/>
            <pc:sldMk cId="2221668954" sldId="292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43.198" v="812"/>
          <ac:spMkLst>
            <pc:docMk/>
            <pc:sldMk cId="2221668954" sldId="292"/>
            <ac:spMk id="6" creationId="{BE418465-8A19-9731-D4EF-D4BD499CF4EF}"/>
          </ac:spMkLst>
        </pc:spChg>
        <pc:spChg chg="add del mod">
          <ac:chgData name="Quân Nguyễn" userId="b1095349082fa745" providerId="LiveId" clId="{2DB15124-887A-4F5C-AD54-34B192563346}" dt="2022-05-30T15:28:17.942" v="447" actId="21"/>
          <ac:spMkLst>
            <pc:docMk/>
            <pc:sldMk cId="2221668954" sldId="292"/>
            <ac:spMk id="7" creationId="{C351E280-1F1B-1213-71D8-9A960F29DEFE}"/>
          </ac:spMkLst>
        </pc:spChg>
        <pc:spChg chg="add mod">
          <ac:chgData name="Quân Nguyễn" userId="b1095349082fa745" providerId="LiveId" clId="{2DB15124-887A-4F5C-AD54-34B192563346}" dt="2022-05-30T15:28:23.129" v="450" actId="14100"/>
          <ac:spMkLst>
            <pc:docMk/>
            <pc:sldMk cId="2221668954" sldId="292"/>
            <ac:spMk id="9" creationId="{0A9642A4-7554-6461-D97F-DB1F8A96D2DD}"/>
          </ac:spMkLst>
        </pc:spChg>
        <pc:picChg chg="del">
          <ac:chgData name="Quân Nguyễn" userId="b1095349082fa745" providerId="LiveId" clId="{2DB15124-887A-4F5C-AD54-34B192563346}" dt="2022-05-30T15:24:57.288" v="345" actId="478"/>
          <ac:picMkLst>
            <pc:docMk/>
            <pc:sldMk cId="2221668954" sldId="292"/>
            <ac:picMk id="4" creationId="{00849CEA-E4B9-B0AD-2D8D-15532354D068}"/>
          </ac:picMkLst>
        </pc:picChg>
        <pc:picChg chg="add del mod">
          <ac:chgData name="Quân Nguyễn" userId="b1095349082fa745" providerId="LiveId" clId="{2DB15124-887A-4F5C-AD54-34B192563346}" dt="2022-05-30T15:27:51.472" v="436" actId="478"/>
          <ac:picMkLst>
            <pc:docMk/>
            <pc:sldMk cId="2221668954" sldId="292"/>
            <ac:picMk id="5" creationId="{A8DCA088-BB7E-477E-B366-4F2E13FDFA89}"/>
          </ac:picMkLst>
        </pc:picChg>
        <pc:picChg chg="add mod">
          <ac:chgData name="Quân Nguyễn" userId="b1095349082fa745" providerId="LiveId" clId="{2DB15124-887A-4F5C-AD54-34B192563346}" dt="2022-05-30T15:28:10.821" v="444" actId="1076"/>
          <ac:picMkLst>
            <pc:docMk/>
            <pc:sldMk cId="2221668954" sldId="292"/>
            <ac:picMk id="8" creationId="{41565D85-3310-AAFF-C3A3-9DC5A56AC36B}"/>
          </ac:picMkLst>
        </pc:picChg>
      </pc:sldChg>
      <pc:sldChg chg="del">
        <pc:chgData name="Quân Nguyễn" userId="b1095349082fa745" providerId="LiveId" clId="{2DB15124-887A-4F5C-AD54-34B192563346}" dt="2022-05-30T15:18:03.585" v="118" actId="47"/>
        <pc:sldMkLst>
          <pc:docMk/>
          <pc:sldMk cId="3486679508" sldId="292"/>
        </pc:sldMkLst>
      </pc:sldChg>
      <pc:sldChg chg="del">
        <pc:chgData name="Quân Nguyễn" userId="b1095349082fa745" providerId="LiveId" clId="{2DB15124-887A-4F5C-AD54-34B192563346}" dt="2022-05-30T15:18:04.208" v="119" actId="47"/>
        <pc:sldMkLst>
          <pc:docMk/>
          <pc:sldMk cId="589128558" sldId="293"/>
        </pc:sldMkLst>
      </pc:sldChg>
      <pc:sldChg chg="addSp delSp modSp add mod">
        <pc:chgData name="Quân Nguyễn" userId="b1095349082fa745" providerId="LiveId" clId="{2DB15124-887A-4F5C-AD54-34B192563346}" dt="2022-05-30T15:42:45.471" v="813"/>
        <pc:sldMkLst>
          <pc:docMk/>
          <pc:sldMk cId="3238108677" sldId="293"/>
        </pc:sldMkLst>
        <pc:spChg chg="mod">
          <ac:chgData name="Quân Nguyễn" userId="b1095349082fa745" providerId="LiveId" clId="{2DB15124-887A-4F5C-AD54-34B192563346}" dt="2022-05-30T15:29:12.517" v="509" actId="1076"/>
          <ac:spMkLst>
            <pc:docMk/>
            <pc:sldMk cId="3238108677" sldId="293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45.471" v="813"/>
          <ac:spMkLst>
            <pc:docMk/>
            <pc:sldMk cId="3238108677" sldId="293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6:38.313" v="392" actId="478"/>
          <ac:picMkLst>
            <pc:docMk/>
            <pc:sldMk cId="3238108677" sldId="293"/>
            <ac:picMk id="4" creationId="{00849CEA-E4B9-B0AD-2D8D-15532354D068}"/>
          </ac:picMkLst>
        </pc:picChg>
        <pc:picChg chg="add del mod">
          <ac:chgData name="Quân Nguyễn" userId="b1095349082fa745" providerId="LiveId" clId="{2DB15124-887A-4F5C-AD54-34B192563346}" dt="2022-05-30T15:28:45.153" v="452" actId="478"/>
          <ac:picMkLst>
            <pc:docMk/>
            <pc:sldMk cId="3238108677" sldId="293"/>
            <ac:picMk id="5" creationId="{8AAC24B7-C95A-1FB0-B6EB-E1FBEA8A02B2}"/>
          </ac:picMkLst>
        </pc:picChg>
        <pc:picChg chg="add mod">
          <ac:chgData name="Quân Nguyễn" userId="b1095349082fa745" providerId="LiveId" clId="{2DB15124-887A-4F5C-AD54-34B192563346}" dt="2022-05-30T15:28:59.637" v="457" actId="14100"/>
          <ac:picMkLst>
            <pc:docMk/>
            <pc:sldMk cId="3238108677" sldId="293"/>
            <ac:picMk id="7" creationId="{50F888E2-2A73-C784-1E73-0D7AA48803E3}"/>
          </ac:picMkLst>
        </pc:picChg>
      </pc:sldChg>
      <pc:sldChg chg="del">
        <pc:chgData name="Quân Nguyễn" userId="b1095349082fa745" providerId="LiveId" clId="{2DB15124-887A-4F5C-AD54-34B192563346}" dt="2022-05-30T15:18:04.633" v="120" actId="47"/>
        <pc:sldMkLst>
          <pc:docMk/>
          <pc:sldMk cId="868817772" sldId="294"/>
        </pc:sldMkLst>
      </pc:sldChg>
      <pc:sldChg chg="addSp delSp modSp add mod">
        <pc:chgData name="Quân Nguyễn" userId="b1095349082fa745" providerId="LiveId" clId="{2DB15124-887A-4F5C-AD54-34B192563346}" dt="2022-05-30T15:42:48.254" v="814"/>
        <pc:sldMkLst>
          <pc:docMk/>
          <pc:sldMk cId="3085889609" sldId="294"/>
        </pc:sldMkLst>
        <pc:spChg chg="mod">
          <ac:chgData name="Quân Nguyễn" userId="b1095349082fa745" providerId="LiveId" clId="{2DB15124-887A-4F5C-AD54-34B192563346}" dt="2022-05-30T15:29:35.333" v="551" actId="1076"/>
          <ac:spMkLst>
            <pc:docMk/>
            <pc:sldMk cId="3085889609" sldId="294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48.254" v="814"/>
          <ac:spMkLst>
            <pc:docMk/>
            <pc:sldMk cId="3085889609" sldId="294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29:21.449" v="510" actId="478"/>
          <ac:picMkLst>
            <pc:docMk/>
            <pc:sldMk cId="3085889609" sldId="294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29:40.150" v="552" actId="14100"/>
          <ac:picMkLst>
            <pc:docMk/>
            <pc:sldMk cId="3085889609" sldId="294"/>
            <ac:picMk id="5" creationId="{460BBB08-8B70-6E44-8A27-978194BF32DF}"/>
          </ac:picMkLst>
        </pc:picChg>
      </pc:sldChg>
      <pc:sldChg chg="del">
        <pc:chgData name="Quân Nguyễn" userId="b1095349082fa745" providerId="LiveId" clId="{2DB15124-887A-4F5C-AD54-34B192563346}" dt="2022-05-30T15:17:16.547" v="99" actId="47"/>
        <pc:sldMkLst>
          <pc:docMk/>
          <pc:sldMk cId="44312533" sldId="295"/>
        </pc:sldMkLst>
      </pc:sldChg>
      <pc:sldChg chg="addSp delSp modSp add mod setBg">
        <pc:chgData name="Quân Nguyễn" userId="b1095349082fa745" providerId="LiveId" clId="{2DB15124-887A-4F5C-AD54-34B192563346}" dt="2022-05-30T15:42:51.071" v="815"/>
        <pc:sldMkLst>
          <pc:docMk/>
          <pc:sldMk cId="3480153048" sldId="295"/>
        </pc:sldMkLst>
        <pc:spChg chg="mod">
          <ac:chgData name="Quân Nguyễn" userId="b1095349082fa745" providerId="LiveId" clId="{2DB15124-887A-4F5C-AD54-34B192563346}" dt="2022-05-30T15:38:59.930" v="618" actId="1076"/>
          <ac:spMkLst>
            <pc:docMk/>
            <pc:sldMk cId="3480153048" sldId="295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51.071" v="815"/>
          <ac:spMkLst>
            <pc:docMk/>
            <pc:sldMk cId="3480153048" sldId="295"/>
            <ac:spMk id="6" creationId="{BE418465-8A19-9731-D4EF-D4BD499CF4EF}"/>
          </ac:spMkLst>
        </pc:spChg>
        <pc:spChg chg="add del">
          <ac:chgData name="Quân Nguyễn" userId="b1095349082fa745" providerId="LiveId" clId="{2DB15124-887A-4F5C-AD54-34B192563346}" dt="2022-05-30T15:38:37.559" v="611" actId="26606"/>
          <ac:spMkLst>
            <pc:docMk/>
            <pc:sldMk cId="3480153048" sldId="295"/>
            <ac:spMk id="44" creationId="{2437C4A8-8E3A-4ADA-93B9-64737CE1ABB1}"/>
          </ac:spMkLst>
        </pc:spChg>
        <pc:spChg chg="add del">
          <ac:chgData name="Quân Nguyễn" userId="b1095349082fa745" providerId="LiveId" clId="{2DB15124-887A-4F5C-AD54-34B192563346}" dt="2022-05-30T15:38:37.559" v="611" actId="26606"/>
          <ac:spMkLst>
            <pc:docMk/>
            <pc:sldMk cId="3480153048" sldId="295"/>
            <ac:spMk id="46" creationId="{BA6285CA-6AFA-4F27-AFB5-1B32CDE09B1A}"/>
          </ac:spMkLst>
        </pc:spChg>
        <pc:spChg chg="add del">
          <ac:chgData name="Quân Nguyễn" userId="b1095349082fa745" providerId="LiveId" clId="{2DB15124-887A-4F5C-AD54-34B192563346}" dt="2022-05-30T15:38:37.559" v="611" actId="26606"/>
          <ac:spMkLst>
            <pc:docMk/>
            <pc:sldMk cId="3480153048" sldId="295"/>
            <ac:spMk id="81" creationId="{A7050958-138C-4DA8-9DF5-1A9D65C19168}"/>
          </ac:spMkLst>
        </pc:spChg>
        <pc:grpChg chg="add del">
          <ac:chgData name="Quân Nguyễn" userId="b1095349082fa745" providerId="LiveId" clId="{2DB15124-887A-4F5C-AD54-34B192563346}" dt="2022-05-30T15:38:37.559" v="611" actId="26606"/>
          <ac:grpSpMkLst>
            <pc:docMk/>
            <pc:sldMk cId="3480153048" sldId="295"/>
            <ac:grpSpMk id="11" creationId="{748618E9-EE2D-4864-9EEE-58939BD4FBBA}"/>
          </ac:grpSpMkLst>
        </pc:grpChg>
        <pc:grpChg chg="add del">
          <ac:chgData name="Quân Nguyễn" userId="b1095349082fa745" providerId="LiveId" clId="{2DB15124-887A-4F5C-AD54-34B192563346}" dt="2022-05-30T15:38:37.559" v="611" actId="26606"/>
          <ac:grpSpMkLst>
            <pc:docMk/>
            <pc:sldMk cId="3480153048" sldId="295"/>
            <ac:grpSpMk id="48" creationId="{7CC099DD-8E7F-4878-A418-76859A85E971}"/>
          </ac:grpSpMkLst>
        </pc:grpChg>
        <pc:picChg chg="del">
          <ac:chgData name="Quân Nguyễn" userId="b1095349082fa745" providerId="LiveId" clId="{2DB15124-887A-4F5C-AD54-34B192563346}" dt="2022-05-30T15:37:59.280" v="557" actId="478"/>
          <ac:picMkLst>
            <pc:docMk/>
            <pc:sldMk cId="3480153048" sldId="295"/>
            <ac:picMk id="4" creationId="{00849CEA-E4B9-B0AD-2D8D-15532354D068}"/>
          </ac:picMkLst>
        </pc:picChg>
        <pc:picChg chg="add mod ord">
          <ac:chgData name="Quân Nguyễn" userId="b1095349082fa745" providerId="LiveId" clId="{2DB15124-887A-4F5C-AD54-34B192563346}" dt="2022-05-30T15:39:05.012" v="619" actId="14100"/>
          <ac:picMkLst>
            <pc:docMk/>
            <pc:sldMk cId="3480153048" sldId="295"/>
            <ac:picMk id="5" creationId="{B35BC606-E864-8010-9D78-81405290621C}"/>
          </ac:picMkLst>
        </pc:picChg>
      </pc:sldChg>
      <pc:sldChg chg="addSp delSp modSp add mod">
        <pc:chgData name="Quân Nguyễn" userId="b1095349082fa745" providerId="LiveId" clId="{2DB15124-887A-4F5C-AD54-34B192563346}" dt="2022-05-30T15:42:54.102" v="816"/>
        <pc:sldMkLst>
          <pc:docMk/>
          <pc:sldMk cId="2375697588" sldId="296"/>
        </pc:sldMkLst>
        <pc:spChg chg="mod">
          <ac:chgData name="Quân Nguyễn" userId="b1095349082fa745" providerId="LiveId" clId="{2DB15124-887A-4F5C-AD54-34B192563346}" dt="2022-05-30T15:39:41.617" v="661" actId="1076"/>
          <ac:spMkLst>
            <pc:docMk/>
            <pc:sldMk cId="2375697588" sldId="296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54.102" v="816"/>
          <ac:spMkLst>
            <pc:docMk/>
            <pc:sldMk cId="2375697588" sldId="296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39:14.609" v="620" actId="478"/>
          <ac:picMkLst>
            <pc:docMk/>
            <pc:sldMk cId="2375697588" sldId="296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39:44.976" v="663" actId="14100"/>
          <ac:picMkLst>
            <pc:docMk/>
            <pc:sldMk cId="2375697588" sldId="296"/>
            <ac:picMk id="5" creationId="{49C84593-A929-8E6D-4EF4-0AF7DD7B68C3}"/>
          </ac:picMkLst>
        </pc:picChg>
      </pc:sldChg>
      <pc:sldChg chg="del">
        <pc:chgData name="Quân Nguyễn" userId="b1095349082fa745" providerId="LiveId" clId="{2DB15124-887A-4F5C-AD54-34B192563346}" dt="2022-05-30T15:18:05.025" v="121" actId="47"/>
        <pc:sldMkLst>
          <pc:docMk/>
          <pc:sldMk cId="2828750511" sldId="296"/>
        </pc:sldMkLst>
      </pc:sldChg>
      <pc:sldChg chg="addSp delSp modSp add mod">
        <pc:chgData name="Quân Nguyễn" userId="b1095349082fa745" providerId="LiveId" clId="{2DB15124-887A-4F5C-AD54-34B192563346}" dt="2022-05-30T15:42:56.302" v="817"/>
        <pc:sldMkLst>
          <pc:docMk/>
          <pc:sldMk cId="430757723" sldId="297"/>
        </pc:sldMkLst>
        <pc:spChg chg="mod">
          <ac:chgData name="Quân Nguyễn" userId="b1095349082fa745" providerId="LiveId" clId="{2DB15124-887A-4F5C-AD54-34B192563346}" dt="2022-05-30T15:40:02.474" v="702" actId="1076"/>
          <ac:spMkLst>
            <pc:docMk/>
            <pc:sldMk cId="430757723" sldId="297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56.302" v="817"/>
          <ac:spMkLst>
            <pc:docMk/>
            <pc:sldMk cId="430757723" sldId="297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39:50.440" v="664" actId="478"/>
          <ac:picMkLst>
            <pc:docMk/>
            <pc:sldMk cId="430757723" sldId="297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40:07.471" v="704" actId="14100"/>
          <ac:picMkLst>
            <pc:docMk/>
            <pc:sldMk cId="430757723" sldId="297"/>
            <ac:picMk id="5" creationId="{2E725449-3DEA-6B11-5023-3F258EC0402F}"/>
          </ac:picMkLst>
        </pc:picChg>
      </pc:sldChg>
      <pc:sldChg chg="del">
        <pc:chgData name="Quân Nguyễn" userId="b1095349082fa745" providerId="LiveId" clId="{2DB15124-887A-4F5C-AD54-34B192563346}" dt="2022-05-30T15:18:05.366" v="122" actId="47"/>
        <pc:sldMkLst>
          <pc:docMk/>
          <pc:sldMk cId="959835112" sldId="297"/>
        </pc:sldMkLst>
      </pc:sldChg>
      <pc:sldChg chg="del">
        <pc:chgData name="Quân Nguyễn" userId="b1095349082fa745" providerId="LiveId" clId="{2DB15124-887A-4F5C-AD54-34B192563346}" dt="2022-05-30T15:18:06.001" v="123" actId="47"/>
        <pc:sldMkLst>
          <pc:docMk/>
          <pc:sldMk cId="1146237031" sldId="298"/>
        </pc:sldMkLst>
      </pc:sldChg>
      <pc:sldChg chg="addSp delSp modSp add mod">
        <pc:chgData name="Quân Nguyễn" userId="b1095349082fa745" providerId="LiveId" clId="{2DB15124-887A-4F5C-AD54-34B192563346}" dt="2022-05-30T15:42:58.814" v="818"/>
        <pc:sldMkLst>
          <pc:docMk/>
          <pc:sldMk cId="3362826358" sldId="298"/>
        </pc:sldMkLst>
        <pc:spChg chg="mod">
          <ac:chgData name="Quân Nguyễn" userId="b1095349082fa745" providerId="LiveId" clId="{2DB15124-887A-4F5C-AD54-34B192563346}" dt="2022-05-30T15:40:43.174" v="751" actId="1076"/>
          <ac:spMkLst>
            <pc:docMk/>
            <pc:sldMk cId="3362826358" sldId="298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2:58.814" v="818"/>
          <ac:spMkLst>
            <pc:docMk/>
            <pc:sldMk cId="3362826358" sldId="298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40:14.698" v="705" actId="478"/>
          <ac:picMkLst>
            <pc:docMk/>
            <pc:sldMk cId="3362826358" sldId="298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40:28.426" v="710" actId="1076"/>
          <ac:picMkLst>
            <pc:docMk/>
            <pc:sldMk cId="3362826358" sldId="298"/>
            <ac:picMk id="5" creationId="{EB2FD9B0-37EF-F5FA-50AA-E0B48C787516}"/>
          </ac:picMkLst>
        </pc:picChg>
      </pc:sldChg>
      <pc:sldChg chg="new del">
        <pc:chgData name="Quân Nguyễn" userId="b1095349082fa745" providerId="LiveId" clId="{2DB15124-887A-4F5C-AD54-34B192563346}" dt="2022-05-30T15:13:47.800" v="38" actId="680"/>
        <pc:sldMkLst>
          <pc:docMk/>
          <pc:sldMk cId="929769438" sldId="299"/>
        </pc:sldMkLst>
      </pc:sldChg>
      <pc:sldChg chg="addSp delSp modSp add mod">
        <pc:chgData name="Quân Nguyễn" userId="b1095349082fa745" providerId="LiveId" clId="{2DB15124-887A-4F5C-AD54-34B192563346}" dt="2022-05-30T15:43:00.854" v="819"/>
        <pc:sldMkLst>
          <pc:docMk/>
          <pc:sldMk cId="3363365304" sldId="299"/>
        </pc:sldMkLst>
        <pc:spChg chg="mod">
          <ac:chgData name="Quân Nguyễn" userId="b1095349082fa745" providerId="LiveId" clId="{2DB15124-887A-4F5C-AD54-34B192563346}" dt="2022-05-30T15:41:13.090" v="788" actId="20577"/>
          <ac:spMkLst>
            <pc:docMk/>
            <pc:sldMk cId="3363365304" sldId="299"/>
            <ac:spMk id="2" creationId="{D1736A83-2E62-43BA-BFC3-D3348766948B}"/>
          </ac:spMkLst>
        </pc:spChg>
        <pc:spChg chg="mod">
          <ac:chgData name="Quân Nguyễn" userId="b1095349082fa745" providerId="LiveId" clId="{2DB15124-887A-4F5C-AD54-34B192563346}" dt="2022-05-30T15:43:00.854" v="819"/>
          <ac:spMkLst>
            <pc:docMk/>
            <pc:sldMk cId="3363365304" sldId="299"/>
            <ac:spMk id="6" creationId="{BE418465-8A19-9731-D4EF-D4BD499CF4EF}"/>
          </ac:spMkLst>
        </pc:spChg>
        <pc:picChg chg="del">
          <ac:chgData name="Quân Nguyễn" userId="b1095349082fa745" providerId="LiveId" clId="{2DB15124-887A-4F5C-AD54-34B192563346}" dt="2022-05-30T15:41:01.729" v="753" actId="478"/>
          <ac:picMkLst>
            <pc:docMk/>
            <pc:sldMk cId="3363365304" sldId="299"/>
            <ac:picMk id="4" creationId="{00849CEA-E4B9-B0AD-2D8D-15532354D068}"/>
          </ac:picMkLst>
        </pc:picChg>
        <pc:picChg chg="add mod">
          <ac:chgData name="Quân Nguyễn" userId="b1095349082fa745" providerId="LiveId" clId="{2DB15124-887A-4F5C-AD54-34B192563346}" dt="2022-05-30T15:41:25.139" v="791" actId="1076"/>
          <ac:picMkLst>
            <pc:docMk/>
            <pc:sldMk cId="3363365304" sldId="299"/>
            <ac:picMk id="5" creationId="{628B8345-9A39-E9D2-EF23-6DC4792F3AF7}"/>
          </ac:picMkLst>
        </pc:picChg>
      </pc:sldChg>
      <pc:sldChg chg="new del">
        <pc:chgData name="Quân Nguyễn" userId="b1095349082fa745" providerId="LiveId" clId="{2DB15124-887A-4F5C-AD54-34B192563346}" dt="2022-05-30T15:13:47.025" v="37" actId="680"/>
        <pc:sldMkLst>
          <pc:docMk/>
          <pc:sldMk cId="1065599736" sldId="30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2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00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57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7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6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7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9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13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46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5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29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Triangle 54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4F6A2DB5-276B-4506-B1D8-7822781D93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8564" r="32108"/>
          <a:stretch/>
        </p:blipFill>
        <p:spPr>
          <a:xfrm>
            <a:off x="6116869" y="-4663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8D3CC-42E6-463E-AB59-57BB87363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25" y="746840"/>
            <a:ext cx="4903438" cy="5415739"/>
          </a:xfrm>
        </p:spPr>
        <p:txBody>
          <a:bodyPr anchor="ctr">
            <a:normAutofit/>
          </a:bodyPr>
          <a:lstStyle/>
          <a:p>
            <a:pPr marL="0" marR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 err="1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400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400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4400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7200" b="1" dirty="0">
                <a:ln>
                  <a:noFill/>
                </a:ln>
                <a:solidFill>
                  <a:srgbClr val="FF0000"/>
                </a:solidFill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UDDLW</a:t>
            </a:r>
            <a:br>
              <a:rPr lang="en-US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n>
                  <a:noFill/>
                </a:ln>
                <a:effectLst>
                  <a:reflection blurRad="6350" stA="53000" endA="300" endPos="35500" dir="5400000" sy="-90000" algn="bl"/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THIẾT KẾ WEBSITE ĐẤU THẦU TRỰC TUYẾN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F1FB5-757B-4682-B72B-1D841A5B8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0724" y="1972075"/>
            <a:ext cx="4104026" cy="3758479"/>
          </a:xfrm>
        </p:spPr>
        <p:txBody>
          <a:bodyPr anchor="b">
            <a:normAutofit/>
          </a:bodyPr>
          <a:lstStyle/>
          <a:p>
            <a:pPr algn="r"/>
            <a:r>
              <a:rPr lang="en-US" sz="4400" b="1" dirty="0" err="1">
                <a:solidFill>
                  <a:srgbClr val="FFFFFF"/>
                </a:solidFill>
              </a:rPr>
              <a:t>Nhóm</a:t>
            </a:r>
            <a:r>
              <a:rPr lang="en-US" sz="4400" b="1" dirty="0">
                <a:solidFill>
                  <a:srgbClr val="FFFFFF"/>
                </a:solidFill>
              </a:rPr>
              <a:t> 5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72185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 XUÂN QUÂN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72185" algn="l"/>
              </a:tabLst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 THÀNH LONG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972185" algn="l"/>
              </a:tabLst>
            </a:pPr>
            <a:r>
              <a:rPr lang="en-US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Ũ MINH THUẤN</a:t>
            </a:r>
            <a:endParaRPr lang="en-US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91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6" y="329507"/>
            <a:ext cx="3933574" cy="1397231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962" y="2158853"/>
            <a:ext cx="3460744" cy="977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4. SƠ ĐỒ E-R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E62E1-147D-6F9C-BE1E-26934165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529" y="546488"/>
            <a:ext cx="8242061" cy="5982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9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0"/>
            <a:ext cx="3933574" cy="1397231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086" y="180457"/>
            <a:ext cx="6635313" cy="977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5. SƠ ĐỒ DỮ LIỆU QUAN HỆ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75DB0-87DD-47FB-C3F0-0A362CD4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347" y="726064"/>
            <a:ext cx="6844231" cy="5581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74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5563-4D46-4EBC-97A3-4AC551F0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54" y="952500"/>
            <a:ext cx="10325000" cy="800100"/>
          </a:xfrm>
        </p:spPr>
        <p:txBody>
          <a:bodyPr/>
          <a:lstStyle/>
          <a:p>
            <a:r>
              <a:rPr lang="en-US" dirty="0"/>
              <a:t>LIÊN KẾT CSDL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6FD35-3329-CC15-41F4-FE1B7277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8" y="2482028"/>
            <a:ext cx="11696544" cy="32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4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2" y="2504676"/>
            <a:ext cx="10325000" cy="801432"/>
          </a:xfrm>
        </p:spPr>
        <p:txBody>
          <a:bodyPr/>
          <a:lstStyle/>
          <a:p>
            <a:r>
              <a:rPr lang="en-US" dirty="0"/>
              <a:t>GIAO DIỆN TRANG CHỦ</a:t>
            </a:r>
          </a:p>
        </p:txBody>
      </p:sp>
      <p:pic>
        <p:nvPicPr>
          <p:cNvPr id="4" name="Picture 3" descr="trangchu">
            <a:extLst>
              <a:ext uri="{FF2B5EF4-FFF2-40B4-BE49-F238E27FC236}">
                <a16:creationId xmlns:a16="http://schemas.microsoft.com/office/drawing/2014/main" id="{00849CEA-E4B9-B0AD-2D8D-15532354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983" y="273924"/>
            <a:ext cx="4630442" cy="6432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</p:spTree>
    <p:extLst>
      <p:ext uri="{BB962C8B-B14F-4D97-AF65-F5344CB8AC3E}">
        <p14:creationId xmlns:p14="http://schemas.microsoft.com/office/powerpoint/2010/main" val="300130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0" y="929108"/>
            <a:ext cx="10325000" cy="801432"/>
          </a:xfrm>
        </p:spPr>
        <p:txBody>
          <a:bodyPr/>
          <a:lstStyle/>
          <a:p>
            <a:r>
              <a:rPr lang="en-US" dirty="0"/>
              <a:t>GIAO DIỆN ĐĂNG NHẬP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dangnhap">
            <a:extLst>
              <a:ext uri="{FF2B5EF4-FFF2-40B4-BE49-F238E27FC236}">
                <a16:creationId xmlns:a16="http://schemas.microsoft.com/office/drawing/2014/main" id="{87D0C183-70D9-129F-8852-8E961A1A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71" y="1730540"/>
            <a:ext cx="8198803" cy="482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6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852" y="2285601"/>
            <a:ext cx="6707248" cy="801432"/>
          </a:xfrm>
        </p:spPr>
        <p:txBody>
          <a:bodyPr/>
          <a:lstStyle/>
          <a:p>
            <a:r>
              <a:rPr lang="en-US" dirty="0"/>
              <a:t>GIAO DIỆN ĐĂNG KÝ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6362700" y="1031731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dangky">
            <a:extLst>
              <a:ext uri="{FF2B5EF4-FFF2-40B4-BE49-F238E27FC236}">
                <a16:creationId xmlns:a16="http://schemas.microsoft.com/office/drawing/2014/main" id="{11974480-AC0D-639A-889B-0F74FBB8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172382"/>
            <a:ext cx="6089147" cy="634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90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527" y="5782138"/>
            <a:ext cx="5459473" cy="8014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GIAO DIỆN ĐĂNG NHẬP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dangnhapadmin">
            <a:extLst>
              <a:ext uri="{FF2B5EF4-FFF2-40B4-BE49-F238E27FC236}">
                <a16:creationId xmlns:a16="http://schemas.microsoft.com/office/drawing/2014/main" id="{8F16016C-6548-3B0C-FFC9-CE87D678D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1075862"/>
            <a:ext cx="8608744" cy="404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9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799" y="1461601"/>
            <a:ext cx="3629025" cy="2129217"/>
          </a:xfrm>
        </p:spPr>
        <p:txBody>
          <a:bodyPr>
            <a:normAutofit/>
          </a:bodyPr>
          <a:lstStyle/>
          <a:p>
            <a:r>
              <a:rPr lang="en-US" dirty="0"/>
              <a:t>GIAO DIỆN DASHBOARD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trangchuadmin">
            <a:extLst>
              <a:ext uri="{FF2B5EF4-FFF2-40B4-BE49-F238E27FC236}">
                <a16:creationId xmlns:a16="http://schemas.microsoft.com/office/drawing/2014/main" id="{B1F9D554-4188-AD8A-C7B8-2CFA6C489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1015365"/>
            <a:ext cx="7989253" cy="51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1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3" y="2504676"/>
            <a:ext cx="5240398" cy="8014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GIAO DIỆN TRANG CHI TIẾT GÓI THẦU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chitietgoithau">
            <a:extLst>
              <a:ext uri="{FF2B5EF4-FFF2-40B4-BE49-F238E27FC236}">
                <a16:creationId xmlns:a16="http://schemas.microsoft.com/office/drawing/2014/main" id="{A34476F5-1E18-FD8B-51A1-C4B64CB0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38" y="164956"/>
            <a:ext cx="5240397" cy="6570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A058B-3F52-E25C-B66C-4F3F3523DE3B}"/>
              </a:ext>
            </a:extLst>
          </p:cNvPr>
          <p:cNvSpPr/>
          <p:nvPr/>
        </p:nvSpPr>
        <p:spPr>
          <a:xfrm>
            <a:off x="6096000" y="3752850"/>
            <a:ext cx="3686175" cy="131445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5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02" y="2504676"/>
            <a:ext cx="5611873" cy="8014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GIAO DIỆN TRANG CHỦ SAU ĐĂNG NHẬP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8" name="Picture 7" descr="giaodiensaudangnhap">
            <a:extLst>
              <a:ext uri="{FF2B5EF4-FFF2-40B4-BE49-F238E27FC236}">
                <a16:creationId xmlns:a16="http://schemas.microsoft.com/office/drawing/2014/main" id="{41565D85-3310-AAFF-C3A3-9DC5A56AC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66" y="39318"/>
            <a:ext cx="4574959" cy="6533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9642A4-7554-6461-D97F-DB1F8A96D2DD}"/>
              </a:ext>
            </a:extLst>
          </p:cNvPr>
          <p:cNvSpPr/>
          <p:nvPr/>
        </p:nvSpPr>
        <p:spPr>
          <a:xfrm>
            <a:off x="10067277" y="3755254"/>
            <a:ext cx="1491447" cy="96662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67853"/>
            <a:ext cx="10325000" cy="105453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I.CÁC CHỨC NĂNG CHÍNH CỦA HỆ THỐNG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394690"/>
            <a:ext cx="10325000" cy="4978401"/>
          </a:xfrm>
        </p:spPr>
        <p:txBody>
          <a:bodyPr>
            <a:normAutofit/>
          </a:bodyPr>
          <a:lstStyle/>
          <a:p>
            <a:r>
              <a:rPr lang="en-US" sz="2800" b="1" i="1" dirty="0"/>
              <a:t>1.XỬ LÝ TẠO TÀI KHOẢN</a:t>
            </a:r>
          </a:p>
          <a:p>
            <a:pPr marL="0" indent="0">
              <a:buNone/>
            </a:pPr>
            <a:endParaRPr lang="en-US" sz="2800" b="1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1.1.Kiểm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:Khi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1.2.Xác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dirty="0">
                <a:solidFill>
                  <a:srgbClr val="001A33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6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5" y="905716"/>
            <a:ext cx="10374373" cy="801432"/>
          </a:xfrm>
        </p:spPr>
        <p:txBody>
          <a:bodyPr>
            <a:normAutofit fontScale="90000"/>
          </a:bodyPr>
          <a:lstStyle/>
          <a:p>
            <a:r>
              <a:rPr lang="en-US" dirty="0"/>
              <a:t>GIAO DIỆN TRANG THÊM GÓI THẦU USER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7" name="Picture 6" descr="themgoithau-user">
            <a:extLst>
              <a:ext uri="{FF2B5EF4-FFF2-40B4-BE49-F238E27FC236}">
                <a16:creationId xmlns:a16="http://schemas.microsoft.com/office/drawing/2014/main" id="{50F888E2-2A73-C784-1E73-0D7AA4880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1783378"/>
            <a:ext cx="8348980" cy="49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0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977" y="1030277"/>
            <a:ext cx="10325000" cy="801432"/>
          </a:xfrm>
        </p:spPr>
        <p:txBody>
          <a:bodyPr>
            <a:normAutofit fontScale="90000"/>
          </a:bodyPr>
          <a:lstStyle/>
          <a:p>
            <a:r>
              <a:rPr lang="en-US" dirty="0"/>
              <a:t>GIAO DIỆN TRANG THÊM GÓI THẦU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themgoithay-admin">
            <a:extLst>
              <a:ext uri="{FF2B5EF4-FFF2-40B4-BE49-F238E27FC236}">
                <a16:creationId xmlns:a16="http://schemas.microsoft.com/office/drawing/2014/main" id="{460BBB08-8B70-6E44-8A27-978194BF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77" y="2151011"/>
            <a:ext cx="9840973" cy="46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102" y="5307514"/>
            <a:ext cx="10325000" cy="801432"/>
          </a:xfrm>
        </p:spPr>
        <p:txBody>
          <a:bodyPr>
            <a:normAutofit fontScale="90000"/>
          </a:bodyPr>
          <a:lstStyle/>
          <a:p>
            <a:r>
              <a:rPr lang="en-US" dirty="0"/>
              <a:t>GIAO DIỆN QUẢN LÝ DOANH NGHIỆP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6096000" y="6035987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5BC606-E864-8010-9D78-8140529062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" y="57861"/>
            <a:ext cx="9302115" cy="54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0153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446" y="618389"/>
            <a:ext cx="10325000" cy="80143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GIAO DIỆN THÊM DOANH NGHIỆP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9C84593-A929-8E6D-4EF4-0AF7DD7B6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1" y="1419820"/>
            <a:ext cx="9843079" cy="5261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5697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42" y="853429"/>
            <a:ext cx="10325000" cy="801432"/>
          </a:xfrm>
        </p:spPr>
        <p:txBody>
          <a:bodyPr/>
          <a:lstStyle/>
          <a:p>
            <a:pPr algn="ctr"/>
            <a:r>
              <a:rPr lang="en-US" dirty="0"/>
              <a:t>GIAO DIỆN SỬA DOANH NGHIỆP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725449-3DEA-6B11-5023-3F258EC040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5" y="1617581"/>
            <a:ext cx="11170131" cy="4926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75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8529" y="6056152"/>
            <a:ext cx="10325000" cy="801432"/>
          </a:xfrm>
        </p:spPr>
        <p:txBody>
          <a:bodyPr/>
          <a:lstStyle/>
          <a:p>
            <a:pPr algn="ctr"/>
            <a:r>
              <a:rPr lang="en-US" dirty="0"/>
              <a:t>GIAO DIỆN QUẢN LÝ GÓI THẦU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64721" y="0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2FD9B0-37EF-F5FA-50AA-E0B48C787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5" y="801848"/>
            <a:ext cx="11235795" cy="5254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826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6A83-2E62-43BA-BFC3-D3348766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902" y="994564"/>
            <a:ext cx="10325000" cy="801432"/>
          </a:xfrm>
        </p:spPr>
        <p:txBody>
          <a:bodyPr/>
          <a:lstStyle/>
          <a:p>
            <a:r>
              <a:rPr lang="en-US" dirty="0"/>
              <a:t>GIAO DIỆN SỬA GÓI THẦU ADMIN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418465-8A19-9731-D4EF-D4BD499CF4EF}"/>
              </a:ext>
            </a:extLst>
          </p:cNvPr>
          <p:cNvSpPr txBox="1">
            <a:spLocks/>
          </p:cNvSpPr>
          <p:nvPr/>
        </p:nvSpPr>
        <p:spPr>
          <a:xfrm>
            <a:off x="135742" y="164956"/>
            <a:ext cx="6188858" cy="7641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III.GIAO DIỆN WEBSITE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8B8345-9A39-E9D2-EF23-6DC4792F3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" y="1691332"/>
            <a:ext cx="11340465" cy="5001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36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0"/>
            <a:ext cx="10325000" cy="105453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I.CÁC CHỨC NĂNG CHÍNH CỦA HỆ THỐNG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1631585"/>
            <a:ext cx="10325000" cy="5604882"/>
          </a:xfrm>
        </p:spPr>
        <p:txBody>
          <a:bodyPr>
            <a:normAutofit/>
          </a:bodyPr>
          <a:lstStyle/>
          <a:p>
            <a:r>
              <a:rPr lang="en-US" sz="2800" b="1" i="1" dirty="0"/>
              <a:t>2.XỬ LÝ THÔNG TIN ĐẤU THẦU</a:t>
            </a:r>
            <a:endParaRPr lang="en-US" sz="2800" b="1" i="1" dirty="0">
              <a:solidFill>
                <a:srgbClr val="001A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800" b="1" dirty="0"/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- 2.1.Kiểm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ADMIN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0000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2.2.Thêm,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ADMIN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account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 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sz="1800" i="1" dirty="0" err="1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i="1" dirty="0">
                <a:solidFill>
                  <a:srgbClr val="001A33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 2.3.Xác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4472C4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thầu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i="1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48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0"/>
            <a:ext cx="10325000" cy="105453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I.CÁC CHỨC NĂNG CHÍNH CỦA HỆ THỐNG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537107"/>
            <a:ext cx="10325000" cy="3322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/>
              <a:t>3.XỬ LÝ TÌM KIẾM</a:t>
            </a:r>
          </a:p>
          <a:p>
            <a:pPr marL="0" indent="0">
              <a:buNone/>
            </a:pPr>
            <a:endParaRPr lang="en-US" sz="2800" b="1" i="1" dirty="0">
              <a:solidFill>
                <a:srgbClr val="001A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ô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i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87" y="22884"/>
            <a:ext cx="4038652" cy="80677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90" y="1448631"/>
            <a:ext cx="2574339" cy="1366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1.SƠ ĐỒ PHÂN RÃ CHỨC NĂNG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E0D2D-4F98-1DD5-D9D0-E8EA874C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07" y="631059"/>
            <a:ext cx="8292341" cy="5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48" y="472796"/>
            <a:ext cx="4038652" cy="73214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1123" y="1158614"/>
            <a:ext cx="3456048" cy="854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2.SƠ ĐỒ NGỮ CẢNH</a:t>
            </a:r>
          </a:p>
          <a:p>
            <a:pPr marL="0" indent="0">
              <a:buNone/>
            </a:pPr>
            <a:endParaRPr lang="en-US" sz="24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50152-CFF3-EBA0-B831-FAC6E2FA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04" y="2414506"/>
            <a:ext cx="11516192" cy="32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8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060158-CF22-466C-BAFE-10F57D7E5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7A53BF-F3CC-42D1-91FF-BAF2883EA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CF21687-EA1C-4AFD-BC47-A2BA08FB0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E276182-1DEF-466D-B618-513EE38E5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A937361-AFC6-4750-9A37-B6127E4A7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80667DF-2EE4-4252-8800-EAEE6829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9BF1E8-4199-4E9F-BFD3-B9D64C743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03F9AF-0A16-4704-96F3-0CC638DE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1AEB9FD-1A0C-4D28-8E6F-57E57D1F0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02323A-3DDD-4C21-A027-CFBC74181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DFDA58D-139C-4C6B-AFF4-A7D08DF0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9B2396F-31F5-46D6-BCF4-091F9EA03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2A3F636-C80B-42A9-BCC0-2213B5921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090533-7B4C-4733-9811-86F159EEA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A370ACA-B3D6-4E51-9A58-F2269077D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33DF64-876A-4763-A1C7-D6BBA3A32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0FAEBB5-3597-4D57-9638-1ECE86D93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18E2B9-9A8C-4EDC-9103-9968B8AEA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23FFACA-49BA-4201-BE8E-C50CD6B6E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430944A-95A0-4C0F-AC2F-1EEB9DC0E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4C12CF-84C4-4BB8-8A61-123361D3E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14DCCA7-1C50-41F6-8844-BC8FF4732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D38DFA8-9394-4246-A6C0-5DD2C1121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22EE7F3-26D5-48CE-A15B-967C29441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1AF1A33-5879-4E5F-B4AE-7A55C1EA4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1448F56-967D-482A-8B49-65EDF2E01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DB5C18D-3D54-4829-AEEF-EBA75BAA1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17E3847-C4EB-431E-8D48-C4F432956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24C2E57-D58D-43DE-852D-BD55DF974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160E778-087F-430A-A045-7B8B21138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683F3FD-5713-45BA-86E1-E4CAF1502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3F59E36-A5DB-40FE-A1A7-291E1D0CB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5505442D-1576-479B-8D52-2D858590C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4773496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6" y="329507"/>
            <a:ext cx="3933574" cy="1397231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720" y="101881"/>
            <a:ext cx="5883895" cy="17627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i="1" dirty="0"/>
              <a:t>3.SƠ ĐỒ LUỒNG DỮ LIỆU MỨC ĐỈNH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2CAB3-F3C0-68B5-6A48-03946737D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18" y="983238"/>
            <a:ext cx="6928917" cy="561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6" y="329507"/>
            <a:ext cx="3933574" cy="1397231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315" y="804069"/>
            <a:ext cx="3460744" cy="97758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/>
              <a:t>3.1.SƠ ĐỒ LUỒNG DỮ LIỆU MỨC DƯỚI ĐỈNH 1.0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35DB3-EBE0-E9FE-2F7E-E8874BB7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90" y="1311480"/>
            <a:ext cx="10740410" cy="499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0D2D-C674-4C55-AE48-4B9BC718D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6" y="329507"/>
            <a:ext cx="3933574" cy="1397231"/>
          </a:xfrm>
        </p:spPr>
        <p:txBody>
          <a:bodyPr anchor="t"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II.CÁC SƠ ĐỒ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1426-B21C-482E-9BD6-A064D61E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3526" y="819169"/>
            <a:ext cx="3460744" cy="1236204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1" dirty="0"/>
              <a:t>3.2.SƠ ĐỒ LUỒNG DỮ LIỆU MỨC DƯỚI ĐỈNH 2.0</a:t>
            </a:r>
          </a:p>
          <a:p>
            <a:pPr marL="0" indent="0">
              <a:buNone/>
            </a:pP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800"/>
              </a:spcAft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8BB808-633E-3024-9650-6B0EBEF4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28" y="1864872"/>
            <a:ext cx="10780672" cy="47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29136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3D3423"/>
      </a:dk2>
      <a:lt2>
        <a:srgbClr val="E2E8E8"/>
      </a:lt2>
      <a:accent1>
        <a:srgbClr val="EA727C"/>
      </a:accent1>
      <a:accent2>
        <a:srgbClr val="E58553"/>
      </a:accent2>
      <a:accent3>
        <a:srgbClr val="BFA142"/>
      </a:accent3>
      <a:accent4>
        <a:srgbClr val="99AC3E"/>
      </a:accent4>
      <a:accent5>
        <a:srgbClr val="74B249"/>
      </a:accent5>
      <a:accent6>
        <a:srgbClr val="38BB39"/>
      </a:accent6>
      <a:hlink>
        <a:srgbClr val="568E8A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517</Words>
  <Application>Microsoft Office PowerPoint</Application>
  <PresentationFormat>Widescreen</PresentationFormat>
  <Paragraphs>67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Grandview</vt:lpstr>
      <vt:lpstr>Segoe UI</vt:lpstr>
      <vt:lpstr>Times New Roman</vt:lpstr>
      <vt:lpstr>Wingdings</vt:lpstr>
      <vt:lpstr>CosineVTI</vt:lpstr>
      <vt:lpstr>Bài tập lớn: UDDLW Đề tài: THIẾT KẾ WEBSITE ĐẤU THẦU TRỰC TUYẾN</vt:lpstr>
      <vt:lpstr>I.CÁC CHỨC NĂNG CHÍNH CỦA HỆ THỐNG</vt:lpstr>
      <vt:lpstr>I.CÁC CHỨC NĂNG CHÍNH CỦA HỆ THỐNG</vt:lpstr>
      <vt:lpstr>I.CÁC CHỨC NĂNG CHÍNH CỦA HỆ THỐNG</vt:lpstr>
      <vt:lpstr>II.CÁC SƠ ĐỒ</vt:lpstr>
      <vt:lpstr>II.CÁC SƠ ĐỒ</vt:lpstr>
      <vt:lpstr>II.CÁC SƠ ĐỒ</vt:lpstr>
      <vt:lpstr>II.CÁC SƠ ĐỒ</vt:lpstr>
      <vt:lpstr>II.CÁC SƠ ĐỒ</vt:lpstr>
      <vt:lpstr>II.CÁC SƠ ĐỒ</vt:lpstr>
      <vt:lpstr>II.CÁC SƠ ĐỒ</vt:lpstr>
      <vt:lpstr>LIÊN KẾT CSDL</vt:lpstr>
      <vt:lpstr>GIAO DIỆN TRANG CHỦ</vt:lpstr>
      <vt:lpstr>GIAO DIỆN ĐĂNG NHẬP</vt:lpstr>
      <vt:lpstr>GIAO DIỆN ĐĂNG KÝ</vt:lpstr>
      <vt:lpstr>GIAO DIỆN ĐĂNG NHẬP ADMIN</vt:lpstr>
      <vt:lpstr>GIAO DIỆN DASHBOARD ADMIN</vt:lpstr>
      <vt:lpstr>GIAO DIỆN TRANG CHI TIẾT GÓI THẦU</vt:lpstr>
      <vt:lpstr>GIAO DIỆN TRANG CHỦ SAU ĐĂNG NHẬP</vt:lpstr>
      <vt:lpstr>GIAO DIỆN TRANG THÊM GÓI THẦU USER</vt:lpstr>
      <vt:lpstr>GIAO DIỆN TRANG THÊM GÓI THẦU ADMIN</vt:lpstr>
      <vt:lpstr>GIAO DIỆN QUẢN LÝ DOANH NGHIỆP ADMIN</vt:lpstr>
      <vt:lpstr>GIAO DIỆN THÊM DOANH NGHIỆP ADMIN</vt:lpstr>
      <vt:lpstr>GIAO DIỆN SỬA DOANH NGHIỆP ADMIN</vt:lpstr>
      <vt:lpstr>GIAO DIỆN QUẢN LÝ GÓI THẦU ADMIN</vt:lpstr>
      <vt:lpstr>GIAO DIỆN SỬA GÓI THẦU ADMIN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 : QUẢN LÝ NHÂN SỰ  TRONG CÔNG TY LAO ĐỘNG VỚI NHÂN VIÊN HỢP ĐỒNG </dc:title>
  <dc:creator>Quân</dc:creator>
  <cp:lastModifiedBy>Quân Nguyễn</cp:lastModifiedBy>
  <cp:revision>4</cp:revision>
  <dcterms:created xsi:type="dcterms:W3CDTF">2022-03-07T01:57:11Z</dcterms:created>
  <dcterms:modified xsi:type="dcterms:W3CDTF">2022-05-30T15:58:49Z</dcterms:modified>
</cp:coreProperties>
</file>